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26878-B357-465A-A4F0-4D7BF124BAE8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90EE5-851D-40A5-8A82-E5152BDA02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2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most effective form of staff development</a:t>
            </a:r>
            <a:r>
              <a:rPr lang="en-US" baseline="0" dirty="0" smtClean="0"/>
              <a:t> is whatever is needed at the time. As the needs of the school change, the types of staff development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90EE5-851D-40A5-8A82-E5152BDA02A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11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9795148-D028-44C4-AA01-3C26FFD11E5F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7C0F7DA-A585-4E9D-8864-60937A214FA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Resource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Ubben Ch.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585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“Human resource development is both a concept and a process.”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Discuss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37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of the Individual and the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Schein views the complex process of effectively integrating the individual and the organization to meet the needs of both as happening in three stages:</a:t>
            </a:r>
          </a:p>
          <a:p>
            <a:pPr lvl="1"/>
            <a:r>
              <a:rPr lang="en-US" dirty="0" smtClean="0"/>
              <a:t>Entry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Socialization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Mutual Acceptance</a:t>
            </a:r>
          </a:p>
        </p:txBody>
      </p:sp>
    </p:spTree>
    <p:extLst>
      <p:ext uri="{BB962C8B-B14F-4D97-AF65-F5344CB8AC3E}">
        <p14:creationId xmlns:p14="http://schemas.microsoft.com/office/powerpoint/2010/main" val="129117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Schein’s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Think of staff members in your school.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Describe the characteristics of teachers in each stage.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does the school principal relate to each of these individuals?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Entry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Socialization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Mutual Acceptance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782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Institutional vs. Individual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the institutional view of a teaching career?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is the individual view of a teaching career?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does a principal merge these views and provide a positive learning environment?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38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527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Huberman’s 5 Stages of Development Based on Experience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Survival and Discovery Stage (1-3 Years)</a:t>
            </a:r>
          </a:p>
          <a:p>
            <a:endParaRPr lang="en-US" dirty="0"/>
          </a:p>
          <a:p>
            <a:r>
              <a:rPr lang="en-US" dirty="0" smtClean="0"/>
              <a:t>Stabilization Stage (4-6 Years)</a:t>
            </a:r>
          </a:p>
          <a:p>
            <a:endParaRPr lang="en-US" dirty="0"/>
          </a:p>
          <a:p>
            <a:r>
              <a:rPr lang="en-US" dirty="0" smtClean="0"/>
              <a:t>Experimentation and Activism (7-18 Years)</a:t>
            </a:r>
          </a:p>
          <a:p>
            <a:endParaRPr lang="en-US" dirty="0"/>
          </a:p>
          <a:p>
            <a:r>
              <a:rPr lang="en-US" dirty="0" smtClean="0"/>
              <a:t>Serenity/Relational Distance and Conservatism (19-30 Years)</a:t>
            </a:r>
          </a:p>
          <a:p>
            <a:endParaRPr lang="en-US" dirty="0"/>
          </a:p>
          <a:p>
            <a:r>
              <a:rPr lang="en-US" dirty="0" smtClean="0"/>
              <a:t>Disengagement (31-40 Years)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Again, picture teachers in your current school, how does a leader interact with each stage of development?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4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the most effective form of staff development?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 as a principal provide this to your staff in this current economic climate where state staff development funding has been eliminated?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37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do you assist teachers who are not proficient in the classroom?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When do you know that you should help a teacher/staff member find another occupation?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 address the once highly effective/popular teacher that has now checked out?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5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Turn to the ISLLC standards found in Appendix B (p. 350) of your Ubben text. Review the functions listed in Standard 3.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Which of these best support the human resources concepts discussed in this chapter?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weakness do you find in your school’s human resources management?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would you go about correcting them?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05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WU PowerPoin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371</Words>
  <Application>Microsoft Office PowerPoint</Application>
  <PresentationFormat>On-screen Show (4:3)</PresentationFormat>
  <Paragraphs>62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GWU PowerPoint Theme</vt:lpstr>
      <vt:lpstr>Human Resource Development</vt:lpstr>
      <vt:lpstr>Human Resources</vt:lpstr>
      <vt:lpstr>Integration of the Individual and the Organization</vt:lpstr>
      <vt:lpstr>Schein’s Stages</vt:lpstr>
      <vt:lpstr>Institutional vs. Individual View</vt:lpstr>
      <vt:lpstr>Huberman’s 5 Stages of Development Based on Experience</vt:lpstr>
      <vt:lpstr>Staff Development</vt:lpstr>
      <vt:lpstr>Personnel Evaluations</vt:lpstr>
      <vt:lpstr>Activity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Resource Development</dc:title>
  <dc:creator>Jeff Church</dc:creator>
  <cp:lastModifiedBy>Jeff Church</cp:lastModifiedBy>
  <cp:revision>5</cp:revision>
  <dcterms:created xsi:type="dcterms:W3CDTF">2012-10-30T11:04:01Z</dcterms:created>
  <dcterms:modified xsi:type="dcterms:W3CDTF">2012-10-30T11:31:15Z</dcterms:modified>
</cp:coreProperties>
</file>